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Caveat"/>
      <p:regular r:id="rId11"/>
      <p:bold r:id="rId12"/>
    </p:embeddedFont>
    <p:embeddedFont>
      <p:font typeface="Tahoma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hUoWaoy0zVuq9DWCTPblBbBhsH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aveat-regular.fntdata"/><Relationship Id="rId10" Type="http://schemas.openxmlformats.org/officeDocument/2006/relationships/slide" Target="slides/slide6.xml"/><Relationship Id="rId13" Type="http://schemas.openxmlformats.org/officeDocument/2006/relationships/font" Target="fonts/Tahoma-regular.fntdata"/><Relationship Id="rId12" Type="http://schemas.openxmlformats.org/officeDocument/2006/relationships/font" Target="fonts/Cavea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Tahoma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contenido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l título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ley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2.jpg"/><Relationship Id="rId5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6.jpg"/><Relationship Id="rId5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521283" y="300020"/>
            <a:ext cx="8378529" cy="16427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lang="es-ES" sz="2700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sz="3200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0" name="Google Shape;90;p1"/>
          <p:cNvSpPr txBox="1"/>
          <p:nvPr>
            <p:ph idx="1" type="body"/>
          </p:nvPr>
        </p:nvSpPr>
        <p:spPr>
          <a:xfrm>
            <a:off x="673683" y="1724999"/>
            <a:ext cx="8378529" cy="4169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62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1E4E79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1E4E7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922" y="139286"/>
            <a:ext cx="1203658" cy="133928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521283" y="122327"/>
            <a:ext cx="8378529" cy="1602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b="0" i="0" lang="es-ES" sz="27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b="0" i="0" sz="32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3995381" y="122327"/>
            <a:ext cx="8378529" cy="1602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b="0" i="0" lang="es-ES" sz="27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b="0" i="0" sz="27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</a:pPr>
            <a:r>
              <a:t/>
            </a:r>
            <a:endParaRPr b="0" i="0" sz="27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r>
              <a:rPr b="1" i="0" lang="es-ES" sz="2700" u="sng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Diferenciado Área A 4 to medio 202</a:t>
            </a:r>
            <a:r>
              <a:rPr b="1" lang="es-ES" sz="2700" u="sng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7</a:t>
            </a:r>
            <a:r>
              <a:rPr b="1" i="0" lang="es-ES" sz="2700" u="sng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  </a:t>
            </a:r>
            <a:endParaRPr b="1" i="0" sz="3200" u="sng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4" name="Google Shape;94;p1"/>
          <p:cNvSpPr/>
          <p:nvPr/>
        </p:nvSpPr>
        <p:spPr>
          <a:xfrm rot="-462923">
            <a:off x="2208386" y="451037"/>
            <a:ext cx="4167528" cy="9233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s-ES" sz="5400" u="none" cap="none" strike="noStrike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Filosofía Política</a:t>
            </a:r>
            <a:endParaRPr b="1" i="0" sz="7200" u="none" cap="none" strike="noStrike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95" name="Google Shape;9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13849" y="2120497"/>
            <a:ext cx="7764301" cy="4056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>
            <p:ph type="title"/>
          </p:nvPr>
        </p:nvSpPr>
        <p:spPr>
          <a:xfrm>
            <a:off x="1908322" y="394217"/>
            <a:ext cx="88410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Filosofía Política</a:t>
            </a:r>
            <a:r>
              <a:rPr b="1" lang="es-ES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 De qué se trata? </a:t>
            </a:r>
            <a:b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</a:br>
            <a:endParaRPr b="1" sz="2400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015201" cy="112959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/>
          <p:nvPr/>
        </p:nvSpPr>
        <p:spPr>
          <a:xfrm>
            <a:off x="262402" y="3388659"/>
            <a:ext cx="3524289" cy="3313355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5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¿En qué profundiza?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Profundiza en el análisis ético/valórico del comportamiento humano aplicado al buen gobierno y a aquellos principios que fundamentan la elaboración de leyes compatibles con los grupos culturales que componen la sociedad civil.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4055633" y="3313355"/>
            <a:ext cx="4453885" cy="3388659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00B05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¿Cómo se complejiza?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análisis político amplía la capacidad de comprensión de las relaciones humanas aplicadas a toda interpretación de las ciencias sociales y las artes. Su principal desafío radica ampliar la comprensión de las posturas divergentes a la historia personal, en corto: entender las razones del otro para pensar como lo hace.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8646177" y="2211313"/>
            <a:ext cx="3302598" cy="4142834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F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complejiza?</a:t>
            </a: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Analizar una película, un poema o una canción, son medios que explicitan estructuras de pensamiento que permiten comprender las dinámicas sociales y el espíritu político de una época.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9408521" y="394217"/>
            <a:ext cx="2391924" cy="123288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"/>
          <p:cNvSpPr/>
          <p:nvPr/>
        </p:nvSpPr>
        <p:spPr>
          <a:xfrm>
            <a:off x="329505" y="1490623"/>
            <a:ext cx="8180013" cy="1702281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la rama de la filosofía que estudia los principios de la asociación civil y los desafíos de la organización humana frente a proyectos de vida divergentes. Su definición etimológica específica se expresa como: “Costumbres de la ciudad”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/>
          <p:nvPr>
            <p:ph type="title"/>
          </p:nvPr>
        </p:nvSpPr>
        <p:spPr>
          <a:xfrm>
            <a:off x="1908323" y="345528"/>
            <a:ext cx="97314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Filosofía Política</a:t>
            </a:r>
            <a:r>
              <a:rPr b="1" lang="es-ES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… 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¿Qué habilidades desarrollarás con la asignatura y qué conductas de entrada debes tener para ello?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2"/>
            <a:ext cx="1106630" cy="123132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/>
          <p:nvPr/>
        </p:nvSpPr>
        <p:spPr>
          <a:xfrm>
            <a:off x="205175" y="1662925"/>
            <a:ext cx="6895500" cy="4953000"/>
          </a:xfrm>
          <a:prstGeom prst="snip2SameRect">
            <a:avLst>
              <a:gd fmla="val 16667" name="adj1"/>
              <a:gd fmla="val 0" name="adj2"/>
            </a:avLst>
          </a:prstGeom>
          <a:solidFill>
            <a:srgbClr val="7030A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Habilidades que desarrollarás: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Ubicarse críticamente respecto de la sociedad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Interpretar el alineamiento político personal y colectivo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Valorar principios por los que vale la pena luchar y legislar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Evaluar objetivamente el comportamiento social y las causas de sus cambios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Defender la propia postura política desde principios filosóficos y argumentos sólidos.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/>
          <p:nvPr/>
        </p:nvSpPr>
        <p:spPr>
          <a:xfrm>
            <a:off x="7224960" y="1398492"/>
            <a:ext cx="4636544" cy="5217459"/>
          </a:xfrm>
          <a:prstGeom prst="rect">
            <a:avLst/>
          </a:prstGeom>
          <a:solidFill>
            <a:srgbClr val="C0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conductas de entrada debes tener?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Respetar el pensamiento divergente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Valora el uso eficiente del tiempo en aula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Reconocer la diversidad de orígenes y perspectivas ante las diferencias políticas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Comprometerse a cumplir con un sistema de evaluación que prioriza la participación y constancia en los procesos evaluativos.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 txBox="1"/>
          <p:nvPr>
            <p:ph type="title"/>
          </p:nvPr>
        </p:nvSpPr>
        <p:spPr>
          <a:xfrm>
            <a:off x="2049965" y="247204"/>
            <a:ext cx="8841000" cy="10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Filosofía Política… 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¿Cuál es el desafío de aprendizaje de la asignatura?  </a:t>
            </a: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20" name="Google Shape;12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135635" cy="1263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1361" y="3165479"/>
            <a:ext cx="5998905" cy="3445317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"/>
          <p:cNvSpPr/>
          <p:nvPr/>
        </p:nvSpPr>
        <p:spPr>
          <a:xfrm>
            <a:off x="5669932" y="1290567"/>
            <a:ext cx="6192563" cy="4335551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Aprender a reconocer las voces que interfieren con el propio pensamiento al pensar en los principios que motivan el comportamiento personal y las consecuencias que debemos aceptar para obrar en rectitud con nuestros propios objetivos.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corto: “No ser Perkin”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0" y="167172"/>
            <a:ext cx="3632895" cy="2124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"/>
          <p:cNvSpPr txBox="1"/>
          <p:nvPr>
            <p:ph type="title"/>
          </p:nvPr>
        </p:nvSpPr>
        <p:spPr>
          <a:xfrm>
            <a:off x="2049965" y="409556"/>
            <a:ext cx="88410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Filosofía Política</a:t>
            </a:r>
            <a:r>
              <a:rPr b="1" lang="es-ES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  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Plan de estudio</a:t>
            </a: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29" name="Google Shape;12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9505" y="167172"/>
            <a:ext cx="1270991" cy="141420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5"/>
          <p:cNvSpPr/>
          <p:nvPr/>
        </p:nvSpPr>
        <p:spPr>
          <a:xfrm>
            <a:off x="835908" y="2047565"/>
            <a:ext cx="4539727" cy="159302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1: Ética como interpretación del sujeto político.</a:t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835908" y="3921789"/>
            <a:ext cx="4539727" cy="1529686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2: Análisis del espacio político.</a:t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5630659" y="3921789"/>
            <a:ext cx="4795219" cy="1529686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4: Análisis de la lucha ideológica, propaganda y control social.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/>
          <p:nvPr/>
        </p:nvSpPr>
        <p:spPr>
          <a:xfrm>
            <a:off x="5630659" y="2047565"/>
            <a:ext cx="4795219" cy="159302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3: Orígenes del Estado y principios del pacto social.</a:t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9601" y="4927809"/>
            <a:ext cx="3580022" cy="16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087294" cy="120980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6"/>
          <p:cNvSpPr/>
          <p:nvPr/>
        </p:nvSpPr>
        <p:spPr>
          <a:xfrm>
            <a:off x="523440" y="1539551"/>
            <a:ext cx="6586486" cy="3643281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Evaluaciones: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 consideran 3 calificaciones, bajo 3 formas distintas: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Talleres de proceso, desarrollo clase a clase con firma, retroalimentación y valoración de la bitácora de apuntes.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Evaluación de contenidos disciplinarios en formato trivia digital sangrienta (Kahoot!)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AutoNum type="arabicPeriod"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Evaluación de habilidades cognitivas clásica, prueba de 7 preguntas por nivel de desempeño (Eximición posible)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6"/>
          <p:cNvSpPr/>
          <p:nvPr/>
        </p:nvSpPr>
        <p:spPr>
          <a:xfrm>
            <a:off x="7717518" y="2537927"/>
            <a:ext cx="3806672" cy="4002724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Desarrollo profesional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Todas las carreras profesionales o no profesionales implican manejar los principios políticos en la toma de decisiones estratégicas tanto en lo personal como en lo colectivo al evaluar lo que es bueno para ti y los tuyos.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" name="Google Shape;14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50318" y="317349"/>
            <a:ext cx="3573872" cy="1951522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"/>
          <p:cNvSpPr txBox="1"/>
          <p:nvPr>
            <p:ph type="title"/>
          </p:nvPr>
        </p:nvSpPr>
        <p:spPr>
          <a:xfrm>
            <a:off x="2049965" y="247204"/>
            <a:ext cx="8841000" cy="10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Filosofía </a:t>
            </a:r>
            <a:r>
              <a:rPr b="1" lang="es-ES" sz="4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Política</a:t>
            </a:r>
            <a:r>
              <a:rPr b="1" lang="es-ES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Tipos de evaluación </a:t>
            </a:r>
            <a:b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y áreas de desarrollo profesional </a:t>
            </a: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descr="Transición a la democracia en Chile – PH – Paulo Hidalgo" id="144" name="Google Shape;14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3440" y="4906050"/>
            <a:ext cx="5572560" cy="1634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2022-08-15T00:52:02Z</dcterms:created>
  <dc:creator>Luis</dc:creator>
</cp:coreProperties>
</file>